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2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:notes"/>
          <p:cNvSpPr txBox="1"/>
          <p:nvPr>
            <p:ph idx="12" type="sldNum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 txBox="1"/>
          <p:nvPr>
            <p:ph idx="12" type="sldNum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 Header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25400" y="-139700"/>
            <a:ext cx="12217401" cy="5826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 amt="6000"/>
          </a:blip>
          <a:srcRect b="0" l="0" r="-1221" t="0"/>
          <a:stretch/>
        </p:blipFill>
        <p:spPr>
          <a:xfrm>
            <a:off x="-139700" y="509089"/>
            <a:ext cx="12915899" cy="390114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>
            <p:ph type="title"/>
          </p:nvPr>
        </p:nvSpPr>
        <p:spPr>
          <a:xfrm>
            <a:off x="701221" y="2157549"/>
            <a:ext cx="11160579" cy="23374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body"/>
          </p:nvPr>
        </p:nvSpPr>
        <p:spPr>
          <a:xfrm>
            <a:off x="701221" y="4494983"/>
            <a:ext cx="11160579" cy="975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3338" y="5564539"/>
            <a:ext cx="12225338" cy="117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63623" y="5771562"/>
            <a:ext cx="2773333" cy="101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3366" y="5997267"/>
            <a:ext cx="4521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1703540" y="6308730"/>
            <a:ext cx="2179527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9BD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649BD3"/>
                </a:solidFill>
                <a:latin typeface="Arial"/>
                <a:ea typeface="Arial"/>
                <a:cs typeface="Arial"/>
                <a:sym typeface="Arial"/>
              </a:rPr>
              <a:t>www.unitedwaytoledo.org</a:t>
            </a:r>
            <a:endParaRPr b="1" i="0" sz="1200" u="none" cap="none" strike="noStrike">
              <a:solidFill>
                <a:srgbClr val="649B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Title and Content">
  <p:cSld name="7_Title and Conte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/>
          <p:nvPr>
            <p:ph idx="2" type="chart"/>
          </p:nvPr>
        </p:nvSpPr>
        <p:spPr>
          <a:xfrm>
            <a:off x="482600" y="1955800"/>
            <a:ext cx="10871200" cy="349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1"/>
          <p:cNvSpPr txBox="1"/>
          <p:nvPr>
            <p:ph type="title"/>
          </p:nvPr>
        </p:nvSpPr>
        <p:spPr>
          <a:xfrm>
            <a:off x="482600" y="493135"/>
            <a:ext cx="11188700" cy="115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95" name="Google Shape;95;p11"/>
          <p:cNvCxnSpPr/>
          <p:nvPr/>
        </p:nvCxnSpPr>
        <p:spPr>
          <a:xfrm>
            <a:off x="465666" y="1580711"/>
            <a:ext cx="11307234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96" name="Google Shape;9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1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Title and Content">
  <p:cSld name="5_Title and Conte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/>
          <p:nvPr>
            <p:ph idx="2" type="pic"/>
          </p:nvPr>
        </p:nvSpPr>
        <p:spPr>
          <a:xfrm>
            <a:off x="0" y="0"/>
            <a:ext cx="12192000" cy="2788375"/>
          </a:xfrm>
          <a:prstGeom prst="rect">
            <a:avLst/>
          </a:prstGeom>
          <a:solidFill>
            <a:srgbClr val="E8E9E9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465666" y="3340101"/>
            <a:ext cx="10888133" cy="23341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i="1" sz="3600">
                <a:solidFill>
                  <a:schemeClr val="accent1"/>
                </a:solidFill>
              </a:defRPr>
            </a:lvl1pPr>
            <a:lvl2pPr indent="-3810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 i="1">
                <a:solidFill>
                  <a:schemeClr val="accent1"/>
                </a:solidFill>
              </a:defRPr>
            </a:lvl2pPr>
            <a:lvl3pPr indent="-355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 i="1">
                <a:solidFill>
                  <a:schemeClr val="accent1"/>
                </a:solidFill>
              </a:defRPr>
            </a:lvl3pPr>
            <a:lvl4pPr indent="-3429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4pPr>
            <a:lvl5pPr indent="-3429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6" name="Google Shape;106;p12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Title and Content">
  <p:cSld name="10_Title and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/>
          <p:nvPr>
            <p:ph idx="1" type="body"/>
          </p:nvPr>
        </p:nvSpPr>
        <p:spPr>
          <a:xfrm>
            <a:off x="465666" y="1989862"/>
            <a:ext cx="11307234" cy="4054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type="title"/>
          </p:nvPr>
        </p:nvSpPr>
        <p:spPr>
          <a:xfrm>
            <a:off x="368300" y="493135"/>
            <a:ext cx="11404600" cy="115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10" name="Google Shape;110;p13"/>
          <p:cNvCxnSpPr/>
          <p:nvPr/>
        </p:nvCxnSpPr>
        <p:spPr>
          <a:xfrm flipH="1" rot="10800000">
            <a:off x="495300" y="1572434"/>
            <a:ext cx="11277600" cy="39097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11" name="Google Shape;11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4" name="Google Shape;114;p13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" type="body"/>
          </p:nvPr>
        </p:nvSpPr>
        <p:spPr>
          <a:xfrm>
            <a:off x="465666" y="1989862"/>
            <a:ext cx="10888133" cy="3626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465666" y="493135"/>
            <a:ext cx="11205634" cy="115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4" name="Google Shape;24;p3"/>
          <p:cNvCxnSpPr/>
          <p:nvPr/>
        </p:nvCxnSpPr>
        <p:spPr>
          <a:xfrm>
            <a:off x="465666" y="1580711"/>
            <a:ext cx="11307234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9_Title and Content">
  <p:cSld name="9_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idx="1" type="body"/>
          </p:nvPr>
        </p:nvSpPr>
        <p:spPr>
          <a:xfrm>
            <a:off x="465666" y="3340100"/>
            <a:ext cx="10888133" cy="2276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i="1" sz="3600">
                <a:solidFill>
                  <a:schemeClr val="accent1"/>
                </a:solidFill>
              </a:defRPr>
            </a:lvl1pPr>
            <a:lvl2pPr indent="-3810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 i="1">
                <a:solidFill>
                  <a:schemeClr val="accent1"/>
                </a:solidFill>
              </a:defRPr>
            </a:lvl2pPr>
            <a:lvl3pPr indent="-355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 i="1">
                <a:solidFill>
                  <a:schemeClr val="accent1"/>
                </a:solidFill>
              </a:defRPr>
            </a:lvl3pPr>
            <a:lvl4pPr indent="-3429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4pPr>
            <a:lvl5pPr indent="-3429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 amt="71000"/>
          </a:blip>
          <a:srcRect b="0" l="0" r="-1221" t="0"/>
          <a:stretch/>
        </p:blipFill>
        <p:spPr>
          <a:xfrm>
            <a:off x="-139700" y="509089"/>
            <a:ext cx="12915899" cy="3901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5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>
            <p:ph idx="2" type="pic"/>
          </p:nvPr>
        </p:nvSpPr>
        <p:spPr>
          <a:xfrm>
            <a:off x="0" y="0"/>
            <a:ext cx="12192000" cy="4820374"/>
          </a:xfrm>
          <a:prstGeom prst="rect">
            <a:avLst/>
          </a:prstGeom>
          <a:solidFill>
            <a:srgbClr val="E8E9E9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8" name="Google Shape;3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3338" y="5564539"/>
            <a:ext cx="12225338" cy="117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63623" y="5771562"/>
            <a:ext cx="2773333" cy="101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3366" y="5997267"/>
            <a:ext cx="4521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"/>
          <p:cNvSpPr txBox="1"/>
          <p:nvPr/>
        </p:nvSpPr>
        <p:spPr>
          <a:xfrm>
            <a:off x="1703540" y="6308730"/>
            <a:ext cx="2179527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9BD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649BD3"/>
                </a:solidFill>
                <a:latin typeface="Arial"/>
                <a:ea typeface="Arial"/>
                <a:cs typeface="Arial"/>
                <a:sym typeface="Arial"/>
              </a:rPr>
              <a:t>www.unitedwaytoledo.org</a:t>
            </a:r>
            <a:endParaRPr b="1" i="0" sz="1200" u="none" cap="none" strike="noStrike">
              <a:solidFill>
                <a:srgbClr val="649B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Section Header">
  <p:cSld name="1_Section Header"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-25400" y="-139700"/>
            <a:ext cx="12217401" cy="57354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 amt="12000"/>
          </a:blip>
          <a:srcRect b="0" l="0" r="-1221" t="0"/>
          <a:stretch/>
        </p:blipFill>
        <p:spPr>
          <a:xfrm>
            <a:off x="-139700" y="509089"/>
            <a:ext cx="12915899" cy="390114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/>
          <p:nvPr>
            <p:ph type="title"/>
          </p:nvPr>
        </p:nvSpPr>
        <p:spPr>
          <a:xfrm>
            <a:off x="701221" y="2157549"/>
            <a:ext cx="11147879" cy="23374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701221" y="4494983"/>
            <a:ext cx="1114787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/>
          <p:nvPr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United Way of Anytown</a:t>
            </a:r>
            <a:endParaRPr b="1" i="0" sz="1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8826597" y="6511560"/>
            <a:ext cx="1872332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50"/>
              <a:buFont typeface="Arial"/>
              <a:buNone/>
            </a:pPr>
            <a:r>
              <a:rPr b="0" i="0" lang="en-US" sz="85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UnitedWayofAnytown.org</a:t>
            </a:r>
            <a:endParaRPr/>
          </a:p>
        </p:txBody>
      </p:sp>
      <p:pic>
        <p:nvPicPr>
          <p:cNvPr id="50" name="Google Shape;5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338" y="5564539"/>
            <a:ext cx="12225338" cy="117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63623" y="5771562"/>
            <a:ext cx="2773333" cy="101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3366" y="5997267"/>
            <a:ext cx="4521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"/>
          <p:cNvSpPr txBox="1"/>
          <p:nvPr/>
        </p:nvSpPr>
        <p:spPr>
          <a:xfrm>
            <a:off x="1703540" y="6308730"/>
            <a:ext cx="2179527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9BD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649BD3"/>
                </a:solidFill>
                <a:latin typeface="Arial"/>
                <a:ea typeface="Arial"/>
                <a:cs typeface="Arial"/>
                <a:sym typeface="Arial"/>
              </a:rPr>
              <a:t>www.unitedwaytoledo.org</a:t>
            </a:r>
            <a:endParaRPr b="1" i="0" sz="1200" u="none" cap="none" strike="noStrike">
              <a:solidFill>
                <a:srgbClr val="649B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Section Header">
  <p:cSld name="2_Section Header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/>
          <p:nvPr/>
        </p:nvSpPr>
        <p:spPr>
          <a:xfrm>
            <a:off x="-25400" y="-139700"/>
            <a:ext cx="12217401" cy="57354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2">
            <a:alphaModFix amt="9000"/>
          </a:blip>
          <a:srcRect b="0" l="0" r="-1221" t="0"/>
          <a:stretch/>
        </p:blipFill>
        <p:spPr>
          <a:xfrm>
            <a:off x="-139700" y="509089"/>
            <a:ext cx="12915899" cy="390114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/>
          <p:nvPr>
            <p:ph type="title"/>
          </p:nvPr>
        </p:nvSpPr>
        <p:spPr>
          <a:xfrm>
            <a:off x="701221" y="2157549"/>
            <a:ext cx="11185979" cy="23374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701221" y="4494984"/>
            <a:ext cx="11185979" cy="980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338" y="5564539"/>
            <a:ext cx="12225338" cy="117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63623" y="5771562"/>
            <a:ext cx="2773333" cy="101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3366" y="5997267"/>
            <a:ext cx="4521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/>
          <p:nvPr/>
        </p:nvSpPr>
        <p:spPr>
          <a:xfrm>
            <a:off x="1703540" y="6308730"/>
            <a:ext cx="2179527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9BD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649BD3"/>
                </a:solidFill>
                <a:latin typeface="Arial"/>
                <a:ea typeface="Arial"/>
                <a:cs typeface="Arial"/>
                <a:sym typeface="Arial"/>
              </a:rPr>
              <a:t>www.unitedwaytoledo.org</a:t>
            </a:r>
            <a:endParaRPr b="1" i="0" sz="1200" u="none" cap="none" strike="noStrike">
              <a:solidFill>
                <a:srgbClr val="649B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Section Header">
  <p:cSld name="3_Section Header"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-25400" y="-139700"/>
            <a:ext cx="12217401" cy="5704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8"/>
          <p:cNvPicPr preferRelativeResize="0"/>
          <p:nvPr/>
        </p:nvPicPr>
        <p:blipFill rotWithShape="1">
          <a:blip r:embed="rId2">
            <a:alphaModFix amt="18000"/>
          </a:blip>
          <a:srcRect b="0" l="0" r="-1221" t="0"/>
          <a:stretch/>
        </p:blipFill>
        <p:spPr>
          <a:xfrm>
            <a:off x="-139700" y="509089"/>
            <a:ext cx="12915899" cy="390114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8"/>
          <p:cNvSpPr txBox="1"/>
          <p:nvPr>
            <p:ph type="title"/>
          </p:nvPr>
        </p:nvSpPr>
        <p:spPr>
          <a:xfrm>
            <a:off x="701221" y="2157549"/>
            <a:ext cx="11173279" cy="23374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" type="body"/>
          </p:nvPr>
        </p:nvSpPr>
        <p:spPr>
          <a:xfrm>
            <a:off x="701221" y="4494983"/>
            <a:ext cx="1117327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69" name="Google Shape;6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 txBox="1"/>
          <p:nvPr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United Way of Anytown</a:t>
            </a:r>
            <a:endParaRPr b="1" i="0" sz="1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8"/>
          <p:cNvSpPr txBox="1"/>
          <p:nvPr/>
        </p:nvSpPr>
        <p:spPr>
          <a:xfrm>
            <a:off x="8826597" y="6511560"/>
            <a:ext cx="1872332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50"/>
              <a:buFont typeface="Arial"/>
              <a:buNone/>
            </a:pPr>
            <a:r>
              <a:rPr b="0" i="0" lang="en-US" sz="85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UnitedWayofAnytown.org</a:t>
            </a:r>
            <a:endParaRPr/>
          </a:p>
        </p:txBody>
      </p:sp>
      <p:pic>
        <p:nvPicPr>
          <p:cNvPr id="72" name="Google Shape;7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338" y="5564539"/>
            <a:ext cx="12225338" cy="117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63623" y="5771562"/>
            <a:ext cx="2773333" cy="101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3366" y="5997267"/>
            <a:ext cx="4521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8"/>
          <p:cNvSpPr txBox="1"/>
          <p:nvPr/>
        </p:nvSpPr>
        <p:spPr>
          <a:xfrm>
            <a:off x="1703540" y="6308730"/>
            <a:ext cx="2179527" cy="24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9BD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649BD3"/>
                </a:solidFill>
                <a:latin typeface="Arial"/>
                <a:ea typeface="Arial"/>
                <a:cs typeface="Arial"/>
                <a:sym typeface="Arial"/>
              </a:rPr>
              <a:t>www.unitedwaytoledo.org</a:t>
            </a:r>
            <a:endParaRPr b="1" i="0" sz="1200" u="none" cap="none" strike="noStrike">
              <a:solidFill>
                <a:srgbClr val="649B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Title and Content">
  <p:cSld name="6_Title and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/>
          <p:nvPr>
            <p:ph idx="2" type="pic"/>
          </p:nvPr>
        </p:nvSpPr>
        <p:spPr>
          <a:xfrm>
            <a:off x="0" y="0"/>
            <a:ext cx="12192000" cy="2788375"/>
          </a:xfrm>
          <a:prstGeom prst="rect">
            <a:avLst/>
          </a:prstGeom>
          <a:solidFill>
            <a:srgbClr val="E8E9E9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15562" y="2941981"/>
            <a:ext cx="11521393" cy="2571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b="1" i="1" sz="3600">
                <a:solidFill>
                  <a:schemeClr val="accent6"/>
                </a:solidFill>
              </a:defRPr>
            </a:lvl1pPr>
            <a:lvl2pPr indent="-3810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 i="1">
                <a:solidFill>
                  <a:schemeClr val="accent1"/>
                </a:solidFill>
              </a:defRPr>
            </a:lvl2pPr>
            <a:lvl3pPr indent="-355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 i="1">
                <a:solidFill>
                  <a:schemeClr val="accent1"/>
                </a:solidFill>
              </a:defRPr>
            </a:lvl3pPr>
            <a:lvl4pPr indent="-3429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4pPr>
            <a:lvl5pPr indent="-3429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i="1">
                <a:solidFill>
                  <a:schemeClr val="accen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0" name="Google Shape;8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9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itle and Content">
  <p:cSld name="4_Title and Conten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idx="1" type="body"/>
          </p:nvPr>
        </p:nvSpPr>
        <p:spPr>
          <a:xfrm>
            <a:off x="482600" y="1825625"/>
            <a:ext cx="5181600" cy="3757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2" type="body"/>
          </p:nvPr>
        </p:nvSpPr>
        <p:spPr>
          <a:xfrm>
            <a:off x="5816600" y="1825625"/>
            <a:ext cx="5181600" cy="3757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type="title"/>
          </p:nvPr>
        </p:nvSpPr>
        <p:spPr>
          <a:xfrm>
            <a:off x="482600" y="493135"/>
            <a:ext cx="11188700" cy="115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7" name="Google Shape;87;p10"/>
          <p:cNvCxnSpPr/>
          <p:nvPr/>
        </p:nvCxnSpPr>
        <p:spPr>
          <a:xfrm flipH="1" rot="10800000">
            <a:off x="482600" y="1580711"/>
            <a:ext cx="11290300" cy="3082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88" name="Google Shape;8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764955"/>
            <a:ext cx="12192001" cy="11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45249" y="5984900"/>
            <a:ext cx="2191707" cy="80390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0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1" name="Google Shape;91;p10"/>
          <p:cNvPicPr preferRelativeResize="0"/>
          <p:nvPr/>
        </p:nvPicPr>
        <p:blipFill rotWithShape="1">
          <a:blip r:embed="rId4">
            <a:alphaModFix/>
          </a:blip>
          <a:srcRect b="57224" l="0" r="0" t="0"/>
          <a:stretch/>
        </p:blipFill>
        <p:spPr>
          <a:xfrm>
            <a:off x="465666" y="6133595"/>
            <a:ext cx="4521200" cy="228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054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/>
          <p:nvPr>
            <p:ph type="title"/>
          </p:nvPr>
        </p:nvSpPr>
        <p:spPr>
          <a:xfrm>
            <a:off x="701221" y="2157549"/>
            <a:ext cx="11160579" cy="23374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Google Shape;120;p14"/>
          <p:cNvSpPr txBox="1"/>
          <p:nvPr>
            <p:ph idx="1" type="body"/>
          </p:nvPr>
        </p:nvSpPr>
        <p:spPr>
          <a:xfrm>
            <a:off x="701221" y="4494983"/>
            <a:ext cx="11160579" cy="975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>
            <p:ph idx="1" type="body"/>
          </p:nvPr>
        </p:nvSpPr>
        <p:spPr>
          <a:xfrm>
            <a:off x="465666" y="1989862"/>
            <a:ext cx="10888133" cy="3626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en-US"/>
              <a:t>Example</a:t>
            </a:r>
            <a:endParaRPr/>
          </a:p>
        </p:txBody>
      </p:sp>
      <p:sp>
        <p:nvSpPr>
          <p:cNvPr id="127" name="Google Shape;127;p15"/>
          <p:cNvSpPr txBox="1"/>
          <p:nvPr>
            <p:ph type="title"/>
          </p:nvPr>
        </p:nvSpPr>
        <p:spPr>
          <a:xfrm>
            <a:off x="465666" y="493135"/>
            <a:ext cx="11205634" cy="115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28" name="Google Shape;128;p15"/>
          <p:cNvSpPr txBox="1"/>
          <p:nvPr>
            <p:ph idx="12" type="sldNum"/>
          </p:nvPr>
        </p:nvSpPr>
        <p:spPr>
          <a:xfrm>
            <a:off x="415562" y="64064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465666" y="3340100"/>
            <a:ext cx="10888133" cy="2276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lang="en-US"/>
              <a:t>Thank you.</a:t>
            </a:r>
            <a:endParaRPr/>
          </a:p>
        </p:txBody>
      </p:sp>
      <p:sp>
        <p:nvSpPr>
          <p:cNvPr id="135" name="Google Shape;135;p16"/>
          <p:cNvSpPr txBox="1"/>
          <p:nvPr>
            <p:ph idx="12" type="sldNum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30">
      <a:dk1>
        <a:srgbClr val="000000"/>
      </a:dk1>
      <a:lt1>
        <a:srgbClr val="FFFFFF"/>
      </a:lt1>
      <a:dk2>
        <a:srgbClr val="929498"/>
      </a:dk2>
      <a:lt2>
        <a:srgbClr val="E7E6E6"/>
      </a:lt2>
      <a:accent1>
        <a:srgbClr val="004E95"/>
      </a:accent1>
      <a:accent2>
        <a:srgbClr val="649BD3"/>
      </a:accent2>
      <a:accent3>
        <a:srgbClr val="EE4638"/>
      </a:accent3>
      <a:accent4>
        <a:srgbClr val="FBB43E"/>
      </a:accent4>
      <a:accent5>
        <a:srgbClr val="515151"/>
      </a:accent5>
      <a:accent6>
        <a:srgbClr val="EA7200"/>
      </a:accent6>
      <a:hlink>
        <a:srgbClr val="004E95"/>
      </a:hlink>
      <a:folHlink>
        <a:srgbClr val="EE4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